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9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99DCAD-77A3-47BA-8D41-FA0D4F3C0F83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23A1C9-83DE-4C45-B42E-CC8E7BA0BA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721123"/>
          </a:xfrm>
        </p:spPr>
        <p:txBody>
          <a:bodyPr>
            <a:noAutofit/>
          </a:bodyPr>
          <a:lstStyle/>
          <a:p>
            <a:pPr algn="ctr"/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2000" b="0" dirty="0" smtClean="0"/>
              <a:t>Дорогие ученики 11 класса</a:t>
            </a:r>
            <a:r>
              <a:rPr lang="ru-RU" sz="1600" b="0" dirty="0" smtClean="0"/>
              <a:t>.</a:t>
            </a:r>
            <a:br>
              <a:rPr lang="ru-RU" sz="1600" b="0" dirty="0" smtClean="0"/>
            </a:br>
            <a:r>
              <a:rPr lang="ru-RU" sz="1600" b="0" dirty="0" smtClean="0"/>
              <a:t>В </a:t>
            </a:r>
            <a:r>
              <a:rPr lang="ru-RU" sz="1600" b="0" dirty="0" smtClean="0"/>
              <a:t>жизни приходится сталкиваться с разными проблемами. Какие-то препятствия нам кажутся непреодолимыми, а какие-то, наоборот, простыми и даже приятными. И самое интересное, что первые можно превратить во вторые, просто сменив свое отношение к ним. Простой, казалось бы, фокус, но не тут-то было. Для того чтобы сменить свое отношение к проблеме порой нужно что-то поменять в своей жизни. Это может быть режим дня, диета, книги или фильмы, окружение. Иногда получается и наоборот, то есть, вы меняете свое отношение к проблеме, и у вас меняется жизнь, но так получается гораздо реже и не так просто.</a:t>
            </a:r>
            <a:br>
              <a:rPr lang="ru-RU" sz="1600" b="0" dirty="0" smtClean="0"/>
            </a:br>
            <a:r>
              <a:rPr lang="ru-RU" sz="1600" b="0" dirty="0" smtClean="0"/>
              <a:t>Так вот, есть ряд классических и альтернативных советов, что нужно сделать и изменить в своей жизни, чтобы удачнее сдать ЕГЭ.</a:t>
            </a:r>
            <a:br>
              <a:rPr lang="ru-RU" sz="1600" b="0" dirty="0" smtClean="0"/>
            </a:br>
            <a:endParaRPr lang="ru-RU" sz="1600" dirty="0"/>
          </a:p>
        </p:txBody>
      </p:sp>
      <p:pic>
        <p:nvPicPr>
          <p:cNvPr id="1027" name="Picture 3" descr="C:\Users\Hp\Desktop\v8zGchChKW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5004048"/>
            <a:ext cx="3499729" cy="3505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4355976"/>
            <a:ext cx="6137910" cy="1728192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Основные правила подготовки.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Питаться</a:t>
            </a:r>
            <a:r>
              <a:rPr lang="ru-RU" sz="1200" dirty="0" smtClean="0"/>
              <a:t> </a:t>
            </a:r>
            <a:r>
              <a:rPr lang="ru-RU" sz="1200" i="1" dirty="0" smtClean="0"/>
              <a:t>регулярно</a:t>
            </a:r>
            <a:r>
              <a:rPr lang="ru-RU" sz="1200" dirty="0" smtClean="0"/>
              <a:t> и часто, раз 5 в день или чаще, но не перед сном.</a:t>
            </a:r>
            <a:br>
              <a:rPr lang="ru-RU" sz="1200" dirty="0" smtClean="0"/>
            </a:br>
            <a:r>
              <a:rPr lang="ru-RU" sz="1200" dirty="0" smtClean="0"/>
              <a:t> Есть </a:t>
            </a:r>
            <a:r>
              <a:rPr lang="ru-RU" sz="1200" dirty="0" smtClean="0"/>
              <a:t>абсолютно все продукты, содержащие – овощи, фрукты, ягоды (брусника, клюква, черника, черная смородина), лимоны и апельсины.</a:t>
            </a:r>
            <a:br>
              <a:rPr lang="ru-RU" sz="1200" dirty="0" smtClean="0"/>
            </a:br>
            <a:r>
              <a:rPr lang="ru-RU" sz="1200" dirty="0" smtClean="0"/>
              <a:t> Не </a:t>
            </a:r>
            <a:r>
              <a:rPr lang="ru-RU" sz="1200" dirty="0" smtClean="0"/>
              <a:t>заниматься по ночам – заканчивать занятия не позже 22:00-23:00.</a:t>
            </a:r>
            <a:br>
              <a:rPr lang="ru-RU" sz="1200" dirty="0" smtClean="0"/>
            </a:br>
            <a:r>
              <a:rPr lang="ru-RU" sz="1200" dirty="0" smtClean="0"/>
              <a:t> Перед </a:t>
            </a:r>
            <a:r>
              <a:rPr lang="ru-RU" sz="1200" dirty="0" smtClean="0"/>
              <a:t>сном около часа отдыхать и переключать внимание на что-то спокойное.</a:t>
            </a:r>
            <a:br>
              <a:rPr lang="ru-RU" sz="1200" dirty="0" smtClean="0"/>
            </a:br>
            <a:r>
              <a:rPr lang="ru-RU" sz="1200" dirty="0" smtClean="0"/>
              <a:t> Спать </a:t>
            </a:r>
            <a:r>
              <a:rPr lang="ru-RU" sz="1200" dirty="0" smtClean="0"/>
              <a:t>не меньше 8-ми часов; допускается дневной сон в </a:t>
            </a:r>
            <a:r>
              <a:rPr lang="ru-RU" sz="1200" dirty="0" err="1" smtClean="0"/>
              <a:t>в</a:t>
            </a:r>
            <a:r>
              <a:rPr lang="ru-RU" sz="1200" dirty="0" smtClean="0"/>
              <a:t> начале второй половины дня – еще 1,5 часа сна.</a:t>
            </a:r>
            <a:br>
              <a:rPr lang="ru-RU" sz="1200" dirty="0" smtClean="0"/>
            </a:br>
            <a:r>
              <a:rPr lang="ru-RU" sz="1200" dirty="0" smtClean="0"/>
              <a:t> Заниматься </a:t>
            </a:r>
            <a:r>
              <a:rPr lang="ru-RU" sz="1200" dirty="0" smtClean="0"/>
              <a:t>примерно так, как в институте, «парами» – по 1,5 часа.</a:t>
            </a:r>
            <a:br>
              <a:rPr lang="ru-RU" sz="1200" dirty="0" smtClean="0"/>
            </a:br>
            <a:r>
              <a:rPr lang="ru-RU" sz="1200" dirty="0" smtClean="0"/>
              <a:t> Уметь </a:t>
            </a:r>
            <a:r>
              <a:rPr lang="ru-RU" sz="1200" dirty="0" smtClean="0"/>
              <a:t>переключаться. В получасовых перерывах между «парами» применяйте приемы переключения внимания – чашку чая/кофе, послушайте успокаивающую музыку, посмотрите короткий фильм (мультфильмы, передачи о природе и т.п.), юмористическую передачу, подвигайтесь под бодрящую музыку (типа аэробики), ненадолго позвоните другу/подруге.</a:t>
            </a:r>
            <a:br>
              <a:rPr lang="ru-RU" sz="1200" dirty="0" smtClean="0"/>
            </a:br>
            <a:r>
              <a:rPr lang="ru-RU" sz="1200" dirty="0" smtClean="0"/>
              <a:t> Принимайте </a:t>
            </a:r>
            <a:r>
              <a:rPr lang="ru-RU" sz="1200" dirty="0" smtClean="0"/>
              <a:t>прохладный или контрастный душ с утра.</a:t>
            </a:r>
            <a:br>
              <a:rPr lang="ru-RU" sz="1200" dirty="0" smtClean="0"/>
            </a:br>
            <a:r>
              <a:rPr lang="ru-RU" sz="1200" dirty="0" smtClean="0"/>
              <a:t>На время подготовки и сдачи ЕГЭ никакого Интернета! Если только он не требуется для подготовки.</a:t>
            </a:r>
            <a:br>
              <a:rPr lang="ru-RU" sz="1200" dirty="0" smtClean="0"/>
            </a:br>
            <a:r>
              <a:rPr lang="ru-RU" sz="1200" dirty="0" smtClean="0"/>
              <a:t> Ничего </a:t>
            </a:r>
            <a:r>
              <a:rPr lang="ru-RU" sz="1200" dirty="0" smtClean="0"/>
              <a:t>искусственно воздействующего на мозг! Никакого алкоголя! Никаких стимуляторов! Все это – путь к зависимости от них, а в стрессовой ситуации она возникает очень быстро!</a:t>
            </a:r>
            <a:br>
              <a:rPr lang="ru-RU" sz="1200" dirty="0" smtClean="0"/>
            </a:br>
            <a:r>
              <a:rPr lang="ru-RU" sz="1200" dirty="0" smtClean="0"/>
              <a:t> В </a:t>
            </a:r>
            <a:r>
              <a:rPr lang="ru-RU" sz="1200" dirty="0" smtClean="0"/>
              <a:t>период подготовки придется пойти на определенные неудобства, время не только задуматься о будущем, но и приложить </a:t>
            </a:r>
            <a:r>
              <a:rPr lang="ru-RU" sz="1200" i="1" dirty="0" smtClean="0"/>
              <a:t>серьёзные усилия</a:t>
            </a:r>
            <a:r>
              <a:rPr lang="ru-RU" sz="1200" dirty="0" smtClean="0"/>
              <a:t> для достижения цели.</a:t>
            </a:r>
            <a:endParaRPr lang="ru-RU" sz="1200" dirty="0"/>
          </a:p>
        </p:txBody>
      </p:sp>
      <p:pic>
        <p:nvPicPr>
          <p:cNvPr id="2050" name="Picture 2" descr="C:\Users\Hp\Desktop\ege`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6372200"/>
            <a:ext cx="601036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72" y="4355976"/>
            <a:ext cx="6137910" cy="1656184"/>
          </a:xfrm>
        </p:spPr>
        <p:txBody>
          <a:bodyPr>
            <a:noAutofit/>
          </a:bodyPr>
          <a:lstStyle/>
          <a:p>
            <a:r>
              <a:rPr lang="ru-RU" sz="2000" b="0" dirty="0" smtClean="0"/>
              <a:t>Как побороть стресс?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Проанализируйте </a:t>
            </a:r>
            <a:r>
              <a:rPr lang="ru-RU" sz="1400" b="0" dirty="0" smtClean="0"/>
              <a:t>свои способы преодоления стрессов в ситуациях, когда вам удавалось подготовиться к испытанию или преодолеть переживания после него.</a:t>
            </a:r>
            <a:br>
              <a:rPr lang="ru-RU" sz="1400" b="0" dirty="0" smtClean="0"/>
            </a:br>
            <a:r>
              <a:rPr lang="ru-RU" sz="1400" b="0" dirty="0" smtClean="0"/>
              <a:t>К приемам преодоления стресса при подготовке к испытанию относятся:</a:t>
            </a:r>
            <a:br>
              <a:rPr lang="ru-RU" sz="1400" b="0" dirty="0" smtClean="0"/>
            </a:br>
            <a:r>
              <a:rPr lang="ru-RU" sz="1400" b="0" dirty="0" smtClean="0"/>
              <a:t>определение того, какой смысл имеет предстоящее дело,</a:t>
            </a:r>
            <a:br>
              <a:rPr lang="ru-RU" sz="1400" b="0" dirty="0" smtClean="0"/>
            </a:br>
            <a:r>
              <a:rPr lang="ru-RU" sz="1400" b="0" dirty="0" smtClean="0"/>
              <a:t>детальное планирование с вариантами действий в случае помех или неудачи,</a:t>
            </a:r>
            <a:br>
              <a:rPr lang="ru-RU" sz="1400" b="0" dirty="0" smtClean="0"/>
            </a:br>
            <a:r>
              <a:rPr lang="ru-RU" sz="1400" b="0" dirty="0" smtClean="0"/>
              <a:t>написание «шпаргалок» – конечно, не для попытки их пронести на экзамен, а для тренировки памяти и верных текстов ответов,</a:t>
            </a:r>
            <a:br>
              <a:rPr lang="ru-RU" sz="1400" b="0" dirty="0" smtClean="0"/>
            </a:br>
            <a:r>
              <a:rPr lang="ru-RU" sz="1400" b="0" dirty="0" smtClean="0"/>
              <a:t>приемы укрепления нервов,</a:t>
            </a:r>
            <a:br>
              <a:rPr lang="ru-RU" sz="1400" b="0" dirty="0" smtClean="0"/>
            </a:br>
            <a:r>
              <a:rPr lang="ru-RU" sz="1400" b="0" dirty="0" smtClean="0"/>
              <a:t>общение с родственниками и друзьями в перерывах между занятиями и при подведении положительных итогов каждого дня.</a:t>
            </a:r>
            <a:br>
              <a:rPr lang="ru-RU" sz="1400" b="0" dirty="0" smtClean="0"/>
            </a:br>
            <a:r>
              <a:rPr lang="ru-RU" sz="1400" b="0" dirty="0" smtClean="0"/>
              <a:t>Для снятия стресса после кризисной ситуации эффективно: пребывание в покое 15-30 минут или непродолжительный сон 1-2 часа, легкая еда, ванна или душ, переключение деятельности, легкая физкультура.</a:t>
            </a:r>
            <a:br>
              <a:rPr lang="ru-RU" sz="1400" b="0" dirty="0" smtClean="0"/>
            </a:br>
            <a:r>
              <a:rPr lang="ru-RU" sz="1400" b="0" dirty="0" smtClean="0"/>
              <a:t>Сравните эти способы, выберите лучшие для использования в период подготовки к ЕГЭ. Применяйте их ежедневно и совершенствуйте.</a:t>
            </a:r>
            <a:br>
              <a:rPr lang="ru-RU" sz="1400" b="0" dirty="0" smtClean="0"/>
            </a:br>
            <a:endParaRPr lang="ru-RU" sz="1400" dirty="0"/>
          </a:p>
        </p:txBody>
      </p:sp>
      <p:pic>
        <p:nvPicPr>
          <p:cNvPr id="3074" name="Picture 2" descr="C:\Users\Hp\Desktop\stress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864" y="5940152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1259632"/>
            <a:ext cx="6137910" cy="3024336"/>
          </a:xfrm>
        </p:spPr>
        <p:txBody>
          <a:bodyPr>
            <a:noAutofit/>
          </a:bodyPr>
          <a:lstStyle/>
          <a:p>
            <a:r>
              <a:rPr lang="ru-RU" sz="1800" b="0" dirty="0" smtClean="0"/>
              <a:t>Утром перед ЕГЭ</a:t>
            </a:r>
            <a:r>
              <a:rPr lang="ru-RU" sz="1200" b="0" dirty="0" smtClean="0"/>
              <a:t/>
            </a:r>
            <a:br>
              <a:rPr lang="ru-RU" sz="1200" b="0" dirty="0" smtClean="0"/>
            </a:br>
            <a:r>
              <a:rPr lang="ru-RU" sz="1600" b="0" dirty="0" smtClean="0"/>
              <a:t>Сделайте легкую зарядку, даже если раньше никогда ее не делали.</a:t>
            </a:r>
            <a:br>
              <a:rPr lang="ru-RU" sz="1600" b="0" dirty="0" smtClean="0"/>
            </a:br>
            <a:r>
              <a:rPr lang="ru-RU" sz="1600" b="0" dirty="0" smtClean="0"/>
              <a:t>Хорошо умойтесь.</a:t>
            </a:r>
            <a:br>
              <a:rPr lang="ru-RU" sz="1600" b="0" dirty="0" smtClean="0"/>
            </a:br>
            <a:r>
              <a:rPr lang="ru-RU" sz="1600" b="0" dirty="0" smtClean="0"/>
              <a:t>Легко позавтракайте, можно – с теми же биостимуляторами.</a:t>
            </a:r>
            <a:br>
              <a:rPr lang="ru-RU" sz="1600" b="0" dirty="0" smtClean="0"/>
            </a:br>
            <a:r>
              <a:rPr lang="ru-RU" sz="1600" b="0" dirty="0" smtClean="0"/>
              <a:t>Выпейте чаю, он дольше бодрит, чем кофе.</a:t>
            </a:r>
            <a:br>
              <a:rPr lang="ru-RU" sz="1600" b="0" dirty="0" smtClean="0"/>
            </a:br>
            <a:r>
              <a:rPr lang="ru-RU" sz="1600" b="0" dirty="0" smtClean="0"/>
              <a:t>Наденьте самую удобную одежду и обувь, можно – ту, в которой уже были «4» и «5».</a:t>
            </a:r>
            <a:br>
              <a:rPr lang="ru-RU" sz="1600" b="0" dirty="0" smtClean="0"/>
            </a:br>
            <a:r>
              <a:rPr lang="ru-RU" sz="1600" b="0" dirty="0" smtClean="0"/>
              <a:t>Успокойте родителей, что все будет хорошо! После этого выслушайте их пожелания.</a:t>
            </a:r>
            <a:br>
              <a:rPr lang="ru-RU" sz="1600" b="0" dirty="0" smtClean="0"/>
            </a:br>
            <a:r>
              <a:rPr lang="ru-RU" sz="1600" b="0" dirty="0" smtClean="0"/>
              <a:t>Присядьте «на дорожку» и прекратите размышления обо всем постороннем.</a:t>
            </a:r>
            <a:r>
              <a:rPr lang="ru-RU" sz="1200" b="0" dirty="0" smtClean="0"/>
              <a:t/>
            </a:r>
            <a:br>
              <a:rPr lang="ru-RU" sz="1200" b="0" dirty="0" smtClean="0"/>
            </a:br>
            <a:endParaRPr lang="ru-RU" sz="1200" dirty="0"/>
          </a:p>
        </p:txBody>
      </p:sp>
      <p:pic>
        <p:nvPicPr>
          <p:cNvPr id="4098" name="Picture 2" descr="C:\Users\Hp\Desktop\140e11436209cdecb25751e22fe8bd93088b22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720" y="4139952"/>
            <a:ext cx="5040560" cy="37807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40768" y="8100392"/>
            <a:ext cx="4283545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Удачной сдачи и поступления!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16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 Дорогие ученики 11 класса. В жизни приходится сталкиваться с разными проблемами. Какие-то препятствия нам кажутся непреодолимыми, а какие-то, наоборот, простыми и даже приятными. И самое интересное, что первые можно превратить во вторые, просто сменив свое отношение к ним. Простой, казалось бы, фокус, но не тут-то было. Для того чтобы сменить свое отношение к проблеме порой нужно что-то поменять в своей жизни. Это может быть режим дня, диета, книги или фильмы, окружение. Иногда получается и наоборот, то есть, вы меняете свое отношение к проблеме, и у вас меняется жизнь, но так получается гораздо реже и не так просто. Так вот, есть ряд классических и альтернативных советов, что нужно сделать и изменить в своей жизни, чтобы удачнее сдать ЕГЭ. </vt:lpstr>
      <vt:lpstr>Основные правила подготовки. Питаться регулярно и часто, раз 5 в день или чаще, но не перед сном.  Есть абсолютно все продукты, содержащие – овощи, фрукты, ягоды (брусника, клюква, черника, черная смородина), лимоны и апельсины.  Не заниматься по ночам – заканчивать занятия не позже 22:00-23:00.  Перед сном около часа отдыхать и переключать внимание на что-то спокойное.  Спать не меньше 8-ми часов; допускается дневной сон в в начале второй половины дня – еще 1,5 часа сна.  Заниматься примерно так, как в институте, «парами» – по 1,5 часа.  Уметь переключаться. В получасовых перерывах между «парами» применяйте приемы переключения внимания – чашку чая/кофе, послушайте успокаивающую музыку, посмотрите короткий фильм (мультфильмы, передачи о природе и т.п.), юмористическую передачу, подвигайтесь под бодрящую музыку (типа аэробики), ненадолго позвоните другу/подруге.  Принимайте прохладный или контрастный душ с утра. На время подготовки и сдачи ЕГЭ никакого Интернета! Если только он не требуется для подготовки.  Ничего искусственно воздействующего на мозг! Никакого алкоголя! Никаких стимуляторов! Все это – путь к зависимости от них, а в стрессовой ситуации она возникает очень быстро!  В период подготовки придется пойти на определенные неудобства, время не только задуматься о будущем, но и приложить серьёзные усилия для достижения цели.</vt:lpstr>
      <vt:lpstr>Как побороть стресс? Проанализируйте свои способы преодоления стрессов в ситуациях, когда вам удавалось подготовиться к испытанию или преодолеть переживания после него. К приемам преодоления стресса при подготовке к испытанию относятся: определение того, какой смысл имеет предстоящее дело, детальное планирование с вариантами действий в случае помех или неудачи, написание «шпаргалок» – конечно, не для попытки их пронести на экзамен, а для тренировки памяти и верных текстов ответов, приемы укрепления нервов, общение с родственниками и друзьями в перерывах между занятиями и при подведении положительных итогов каждого дня. Для снятия стресса после кризисной ситуации эффективно: пребывание в покое 15-30 минут или непродолжительный сон 1-2 часа, легкая еда, ванна или душ, переключение деятельности, легкая физкультура. Сравните эти способы, выберите лучшие для использования в период подготовки к ЕГЭ. Применяйте их ежедневно и совершенствуйте. </vt:lpstr>
      <vt:lpstr>Утром перед ЕГЭ Сделайте легкую зарядку, даже если раньше никогда ее не делали. Хорошо умойтесь. Легко позавтракайте, можно – с теми же биостимуляторами. Выпейте чаю, он дольше бодрит, чем кофе. Наденьте самую удобную одежду и обувь, можно – ту, в которой уже были «4» и «5». Успокойте родителей, что все будет хорошо! После этого выслушайте их пожелания. Присядьте «на дорожку» и прекратите размышления обо всем постороннем.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Temishe</dc:creator>
  <cp:lastModifiedBy>Temishe</cp:lastModifiedBy>
  <cp:revision>13</cp:revision>
  <dcterms:created xsi:type="dcterms:W3CDTF">2014-02-22T13:08:13Z</dcterms:created>
  <dcterms:modified xsi:type="dcterms:W3CDTF">2014-02-22T15:16:49Z</dcterms:modified>
</cp:coreProperties>
</file>